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6" r:id="rId2"/>
    <p:sldId id="293" r:id="rId3"/>
    <p:sldId id="274" r:id="rId4"/>
    <p:sldId id="269" r:id="rId5"/>
    <p:sldId id="303" r:id="rId6"/>
    <p:sldId id="301" r:id="rId7"/>
    <p:sldId id="305" r:id="rId8"/>
    <p:sldId id="304" r:id="rId9"/>
    <p:sldId id="257" r:id="rId10"/>
    <p:sldId id="263" r:id="rId11"/>
    <p:sldId id="277" r:id="rId12"/>
    <p:sldId id="306" r:id="rId13"/>
    <p:sldId id="298" r:id="rId14"/>
    <p:sldId id="307" r:id="rId15"/>
    <p:sldId id="308" r:id="rId16"/>
    <p:sldId id="309" r:id="rId17"/>
    <p:sldId id="311" r:id="rId18"/>
    <p:sldId id="310" r:id="rId19"/>
    <p:sldId id="312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E0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704" autoAdjust="0"/>
    <p:restoredTop sz="94660"/>
  </p:normalViewPr>
  <p:slideViewPr>
    <p:cSldViewPr snapToGrid="0">
      <p:cViewPr varScale="1">
        <p:scale>
          <a:sx n="86" d="100"/>
          <a:sy n="86" d="100"/>
        </p:scale>
        <p:origin x="398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B33AC229-FF94-43DD-8357-4E9F0F0AD92A}" type="datetimeFigureOut">
              <a:rPr lang="tr-TR" smtClean="0"/>
              <a:t>8.10.2021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F4BB9940-1F96-4871-A361-5E300C79C166}" type="slidenum">
              <a:rPr lang="tr-TR" smtClean="0"/>
              <a:t>‹#›</a:t>
            </a:fld>
            <a:endParaRPr lang="tr-TR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4409358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AC229-FF94-43DD-8357-4E9F0F0AD92A}" type="datetimeFigureOut">
              <a:rPr lang="tr-TR" smtClean="0"/>
              <a:t>8.10.2021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B9940-1F96-4871-A361-5E300C79C16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3180143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AC229-FF94-43DD-8357-4E9F0F0AD92A}" type="datetimeFigureOut">
              <a:rPr lang="tr-TR" smtClean="0"/>
              <a:t>8.10.2021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B9940-1F96-4871-A361-5E300C79C16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7558536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AC229-FF94-43DD-8357-4E9F0F0AD92A}" type="datetimeFigureOut">
              <a:rPr lang="tr-TR" smtClean="0"/>
              <a:t>8.10.2021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B9940-1F96-4871-A361-5E300C79C16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3165991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AC229-FF94-43DD-8357-4E9F0F0AD92A}" type="datetimeFigureOut">
              <a:rPr lang="tr-TR" smtClean="0"/>
              <a:t>8.10.2021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B9940-1F96-4871-A361-5E300C79C166}" type="slidenum">
              <a:rPr lang="tr-TR" smtClean="0"/>
              <a:t>‹#›</a:t>
            </a:fld>
            <a:endParaRPr lang="tr-TR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3704375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AC229-FF94-43DD-8357-4E9F0F0AD92A}" type="datetimeFigureOut">
              <a:rPr lang="tr-TR" smtClean="0"/>
              <a:t>8.10.2021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B9940-1F96-4871-A361-5E300C79C16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246836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AC229-FF94-43DD-8357-4E9F0F0AD92A}" type="datetimeFigureOut">
              <a:rPr lang="tr-TR" smtClean="0"/>
              <a:t>8.10.2021</a:t>
            </a:fld>
            <a:endParaRPr lang="tr-T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B9940-1F96-4871-A361-5E300C79C16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825910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AC229-FF94-43DD-8357-4E9F0F0AD92A}" type="datetimeFigureOut">
              <a:rPr lang="tr-TR" smtClean="0"/>
              <a:t>8.10.2021</a:t>
            </a:fld>
            <a:endParaRPr lang="tr-T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B9940-1F96-4871-A361-5E300C79C16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1107978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AC229-FF94-43DD-8357-4E9F0F0AD92A}" type="datetimeFigureOut">
              <a:rPr lang="tr-TR" smtClean="0"/>
              <a:t>8.10.2021</a:t>
            </a:fld>
            <a:endParaRPr lang="tr-T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B9940-1F96-4871-A361-5E300C79C16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1281311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AC229-FF94-43DD-8357-4E9F0F0AD92A}" type="datetimeFigureOut">
              <a:rPr lang="tr-TR" smtClean="0"/>
              <a:t>8.10.2021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B9940-1F96-4871-A361-5E300C79C16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0404585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AC229-FF94-43DD-8357-4E9F0F0AD92A}" type="datetimeFigureOut">
              <a:rPr lang="tr-TR" smtClean="0"/>
              <a:t>8.10.2021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B9940-1F96-4871-A361-5E300C79C16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088741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B33AC229-FF94-43DD-8357-4E9F0F0AD92A}" type="datetimeFigureOut">
              <a:rPr lang="tr-TR" smtClean="0"/>
              <a:t>8.10.2021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F4BB9940-1F96-4871-A361-5E300C79C16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0152249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wallpaperaccess.com/full/46528.jpg">
            <a:extLst>
              <a:ext uri="{FF2B5EF4-FFF2-40B4-BE49-F238E27FC236}">
                <a16:creationId xmlns:a16="http://schemas.microsoft.com/office/drawing/2014/main" id="{05DE19E2-C9BA-4F28-9575-7F00641371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lt Başlık 2">
            <a:extLst>
              <a:ext uri="{FF2B5EF4-FFF2-40B4-BE49-F238E27FC236}">
                <a16:creationId xmlns:a16="http://schemas.microsoft.com/office/drawing/2014/main" id="{227F5BBD-40F6-4432-A9DE-EC85FD7B18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7097" y="5477933"/>
            <a:ext cx="11804903" cy="1320800"/>
          </a:xfrm>
        </p:spPr>
        <p:txBody>
          <a:bodyPr>
            <a:normAutofit/>
          </a:bodyPr>
          <a:lstStyle/>
          <a:p>
            <a:pPr algn="r"/>
            <a:r>
              <a:rPr lang="tr-TR" sz="1000" dirty="0"/>
              <a:t>İletişim Bilgileri</a:t>
            </a:r>
          </a:p>
          <a:p>
            <a:pPr algn="r"/>
            <a:r>
              <a:rPr lang="tr-TR" sz="10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ALPER YILMAZ</a:t>
            </a:r>
          </a:p>
          <a:p>
            <a:pPr algn="r"/>
            <a:r>
              <a:rPr lang="tr-TR" sz="10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aalperyilmaz@yandex.com</a:t>
            </a:r>
          </a:p>
          <a:p>
            <a:pPr algn="r"/>
            <a:r>
              <a:rPr lang="tr-TR" sz="10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Linkedin: /</a:t>
            </a:r>
            <a:endParaRPr lang="tr-TR" sz="1800" dirty="0">
              <a:solidFill>
                <a:schemeClr val="bg1">
                  <a:lumMod val="65000"/>
                  <a:lumOff val="35000"/>
                </a:schemeClr>
              </a:solidFill>
            </a:endParaRPr>
          </a:p>
          <a:p>
            <a:pPr algn="r"/>
            <a:endParaRPr lang="tr-TR" sz="1800" dirty="0">
              <a:solidFill>
                <a:schemeClr val="bg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4F45855-8168-4B78-8567-E3ED6CB3B2E8}"/>
              </a:ext>
            </a:extLst>
          </p:cNvPr>
          <p:cNvSpPr/>
          <p:nvPr/>
        </p:nvSpPr>
        <p:spPr>
          <a:xfrm>
            <a:off x="5494867" y="863600"/>
            <a:ext cx="1473200" cy="1016000"/>
          </a:xfrm>
          <a:prstGeom prst="rect">
            <a:avLst/>
          </a:prstGeom>
          <a:solidFill>
            <a:srgbClr val="F4E0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642D9C39-8F95-4514-9617-3CA4513CFB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-161288"/>
            <a:ext cx="11804904" cy="1825096"/>
          </a:xfrm>
        </p:spPr>
        <p:txBody>
          <a:bodyPr>
            <a:normAutofit/>
          </a:bodyPr>
          <a:lstStyle/>
          <a:p>
            <a:pPr algn="ctr"/>
            <a:r>
              <a:rPr lang="tr-TR" sz="5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Veteriner Kliniği Yönetim Sistemi</a:t>
            </a:r>
          </a:p>
        </p:txBody>
      </p:sp>
    </p:spTree>
    <p:extLst>
      <p:ext uri="{BB962C8B-B14F-4D97-AF65-F5344CB8AC3E}">
        <p14:creationId xmlns:p14="http://schemas.microsoft.com/office/powerpoint/2010/main" val="11088358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4B59C7A5-85EC-423C-8FB1-8FF1146717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3177" y="1004391"/>
            <a:ext cx="6845645" cy="32551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Başlık 1">
            <a:extLst>
              <a:ext uri="{FF2B5EF4-FFF2-40B4-BE49-F238E27FC236}">
                <a16:creationId xmlns:a16="http://schemas.microsoft.com/office/drawing/2014/main" id="{12120C79-AE99-4879-9074-4A230CB04A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177" y="74141"/>
            <a:ext cx="10539902" cy="752242"/>
          </a:xfrm>
        </p:spPr>
        <p:txBody>
          <a:bodyPr>
            <a:normAutofit/>
          </a:bodyPr>
          <a:lstStyle/>
          <a:p>
            <a:pPr algn="l"/>
            <a:r>
              <a:rPr lang="tr-TR" dirty="0">
                <a:solidFill>
                  <a:schemeClr val="tx2"/>
                </a:solidFill>
              </a:rPr>
              <a:t>Money Case – Add &amp; Remove</a:t>
            </a: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B862A851-30ED-4862-A168-05220A1D3C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534" y="4226011"/>
            <a:ext cx="2904120" cy="22164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Resim 4">
            <a:extLst>
              <a:ext uri="{FF2B5EF4-FFF2-40B4-BE49-F238E27FC236}">
                <a16:creationId xmlns:a16="http://schemas.microsoft.com/office/drawing/2014/main" id="{3274F805-5763-49AF-9DD9-9E58AAEE75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5617" y="4088830"/>
            <a:ext cx="3168232" cy="24141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A3C66A6E-4107-4F73-8A84-39EC67670C46}"/>
              </a:ext>
            </a:extLst>
          </p:cNvPr>
          <p:cNvCxnSpPr>
            <a:cxnSpLocks/>
          </p:cNvCxnSpPr>
          <p:nvPr/>
        </p:nvCxnSpPr>
        <p:spPr>
          <a:xfrm rot="5400000">
            <a:off x="1338648" y="1709352"/>
            <a:ext cx="2833821" cy="2430163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32812F6C-762F-49F2-AFB4-E1D1AE0D8C88}"/>
              </a:ext>
            </a:extLst>
          </p:cNvPr>
          <p:cNvCxnSpPr>
            <a:cxnSpLocks/>
          </p:cNvCxnSpPr>
          <p:nvPr/>
        </p:nvCxnSpPr>
        <p:spPr>
          <a:xfrm>
            <a:off x="4802659" y="1416911"/>
            <a:ext cx="3830595" cy="2842676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92958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aşlık 1">
            <a:extLst>
              <a:ext uri="{FF2B5EF4-FFF2-40B4-BE49-F238E27FC236}">
                <a16:creationId xmlns:a16="http://schemas.microsoft.com/office/drawing/2014/main" id="{FF50740E-D05F-4CAE-93B1-7D77BCEAE8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177" y="74141"/>
            <a:ext cx="10539902" cy="752242"/>
          </a:xfrm>
        </p:spPr>
        <p:txBody>
          <a:bodyPr>
            <a:normAutofit/>
          </a:bodyPr>
          <a:lstStyle/>
          <a:p>
            <a:pPr algn="l"/>
            <a:r>
              <a:rPr lang="tr-TR" dirty="0">
                <a:solidFill>
                  <a:schemeClr val="tx2"/>
                </a:solidFill>
              </a:rPr>
              <a:t>Product &amp; Vaccine List &amp; Add</a:t>
            </a:r>
          </a:p>
        </p:txBody>
      </p:sp>
      <p:pic>
        <p:nvPicPr>
          <p:cNvPr id="4" name="Resim 4">
            <a:extLst>
              <a:ext uri="{FF2B5EF4-FFF2-40B4-BE49-F238E27FC236}">
                <a16:creationId xmlns:a16="http://schemas.microsoft.com/office/drawing/2014/main" id="{5448B8B1-F605-4B8D-BE90-E2365F367D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6651" y="3776184"/>
            <a:ext cx="5840953" cy="27786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218" name="Picture 2" descr="https://cdn.discordapp.com/attachments/886182272049508418/895803489748389918/unknown.png">
            <a:extLst>
              <a:ext uri="{FF2B5EF4-FFF2-40B4-BE49-F238E27FC236}">
                <a16:creationId xmlns:a16="http://schemas.microsoft.com/office/drawing/2014/main" id="{874DA7F7-D4B0-43F1-9944-A3E056EDF3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1620" y="993630"/>
            <a:ext cx="8962768" cy="26153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98E2C89A-A7AA-4B35-9641-C17A42F24134}"/>
              </a:ext>
            </a:extLst>
          </p:cNvPr>
          <p:cNvCxnSpPr/>
          <p:nvPr/>
        </p:nvCxnSpPr>
        <p:spPr>
          <a:xfrm rot="16200000" flipH="1">
            <a:off x="1322174" y="2113005"/>
            <a:ext cx="2446637" cy="1005016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67827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https://cdn.discordapp.com/attachments/886182272049508418/895803372924461106/unknown.png">
            <a:extLst>
              <a:ext uri="{FF2B5EF4-FFF2-40B4-BE49-F238E27FC236}">
                <a16:creationId xmlns:a16="http://schemas.microsoft.com/office/drawing/2014/main" id="{03C98A6E-2D24-43BD-B2DF-C61AAC0DD6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377" y="889686"/>
            <a:ext cx="9173906" cy="44101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Başlık 1">
            <a:extLst>
              <a:ext uri="{FF2B5EF4-FFF2-40B4-BE49-F238E27FC236}">
                <a16:creationId xmlns:a16="http://schemas.microsoft.com/office/drawing/2014/main" id="{FF50740E-D05F-4CAE-93B1-7D77BCEAE8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177" y="74141"/>
            <a:ext cx="10539902" cy="752242"/>
          </a:xfrm>
        </p:spPr>
        <p:txBody>
          <a:bodyPr>
            <a:normAutofit/>
          </a:bodyPr>
          <a:lstStyle/>
          <a:p>
            <a:pPr algn="l"/>
            <a:r>
              <a:rPr lang="tr-TR" dirty="0">
                <a:solidFill>
                  <a:schemeClr val="tx2"/>
                </a:solidFill>
              </a:rPr>
              <a:t>Product &amp; Vaccine Profile – Stock Add</a:t>
            </a:r>
          </a:p>
        </p:txBody>
      </p:sp>
      <p:pic>
        <p:nvPicPr>
          <p:cNvPr id="12292" name="Picture 4" descr="https://cdn.discordapp.com/attachments/886182272049508418/895803945027526676/unknown.png">
            <a:extLst>
              <a:ext uri="{FF2B5EF4-FFF2-40B4-BE49-F238E27FC236}">
                <a16:creationId xmlns:a16="http://schemas.microsoft.com/office/drawing/2014/main" id="{42572697-9F26-4726-B645-6D609C83D0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9382" y="4166099"/>
            <a:ext cx="4329241" cy="23941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98E2C89A-A7AA-4B35-9641-C17A42F24134}"/>
              </a:ext>
            </a:extLst>
          </p:cNvPr>
          <p:cNvCxnSpPr>
            <a:cxnSpLocks/>
          </p:cNvCxnSpPr>
          <p:nvPr/>
        </p:nvCxnSpPr>
        <p:spPr>
          <a:xfrm>
            <a:off x="3204519" y="1095632"/>
            <a:ext cx="4695567" cy="3377514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12403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>
            <a:extLst>
              <a:ext uri="{FF2B5EF4-FFF2-40B4-BE49-F238E27FC236}">
                <a16:creationId xmlns:a16="http://schemas.microsoft.com/office/drawing/2014/main" id="{996087F5-83BE-4F67-BE1A-A17AA02600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8739" y="1285639"/>
            <a:ext cx="8616778" cy="40883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Başlık 1">
            <a:extLst>
              <a:ext uri="{FF2B5EF4-FFF2-40B4-BE49-F238E27FC236}">
                <a16:creationId xmlns:a16="http://schemas.microsoft.com/office/drawing/2014/main" id="{6BDDF998-5ADA-4060-BCE7-98E97721CE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177" y="74141"/>
            <a:ext cx="10539902" cy="752242"/>
          </a:xfrm>
        </p:spPr>
        <p:txBody>
          <a:bodyPr>
            <a:normAutofit/>
          </a:bodyPr>
          <a:lstStyle/>
          <a:p>
            <a:pPr algn="l"/>
            <a:r>
              <a:rPr lang="tr-TR" dirty="0">
                <a:solidFill>
                  <a:schemeClr val="tx2"/>
                </a:solidFill>
              </a:rPr>
              <a:t>Callendar</a:t>
            </a:r>
          </a:p>
        </p:txBody>
      </p:sp>
    </p:spTree>
    <p:extLst>
      <p:ext uri="{BB962C8B-B14F-4D97-AF65-F5344CB8AC3E}">
        <p14:creationId xmlns:p14="http://schemas.microsoft.com/office/powerpoint/2010/main" val="5074273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aşlık 1">
            <a:extLst>
              <a:ext uri="{FF2B5EF4-FFF2-40B4-BE49-F238E27FC236}">
                <a16:creationId xmlns:a16="http://schemas.microsoft.com/office/drawing/2014/main" id="{6BDDF998-5ADA-4060-BCE7-98E97721CE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177" y="74141"/>
            <a:ext cx="10539902" cy="752242"/>
          </a:xfrm>
        </p:spPr>
        <p:txBody>
          <a:bodyPr>
            <a:normAutofit/>
          </a:bodyPr>
          <a:lstStyle/>
          <a:p>
            <a:pPr algn="l"/>
            <a:r>
              <a:rPr lang="tr-TR" dirty="0">
                <a:solidFill>
                  <a:schemeClr val="tx2"/>
                </a:solidFill>
              </a:rPr>
              <a:t>Sale</a:t>
            </a:r>
          </a:p>
        </p:txBody>
      </p:sp>
      <p:pic>
        <p:nvPicPr>
          <p:cNvPr id="13314" name="Picture 2" descr="https://cdn.discordapp.com/attachments/886182272049508418/895804372871704646/unknown.png">
            <a:extLst>
              <a:ext uri="{FF2B5EF4-FFF2-40B4-BE49-F238E27FC236}">
                <a16:creationId xmlns:a16="http://schemas.microsoft.com/office/drawing/2014/main" id="{57776630-A24D-4FCF-AE88-ED789E4A85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2578" y="966427"/>
            <a:ext cx="9187419" cy="18673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https://cdn.discordapp.com/attachments/886182272049508418/895804464638865479/unknown.png">
            <a:extLst>
              <a:ext uri="{FF2B5EF4-FFF2-40B4-BE49-F238E27FC236}">
                <a16:creationId xmlns:a16="http://schemas.microsoft.com/office/drawing/2014/main" id="{594B5FF8-EEBD-4D8B-9F21-37646600D0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2941" y="3304470"/>
            <a:ext cx="8046695" cy="34214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B9D7BECA-349B-4F9C-BC8E-2A72BCF082EF}"/>
              </a:ext>
            </a:extLst>
          </p:cNvPr>
          <p:cNvCxnSpPr>
            <a:cxnSpLocks/>
          </p:cNvCxnSpPr>
          <p:nvPr/>
        </p:nvCxnSpPr>
        <p:spPr>
          <a:xfrm rot="16200000" flipH="1">
            <a:off x="1074009" y="2328218"/>
            <a:ext cx="2020330" cy="181234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68454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https://cdn.discordapp.com/attachments/886182272049508418/895804580623966218/unknown.png">
            <a:extLst>
              <a:ext uri="{FF2B5EF4-FFF2-40B4-BE49-F238E27FC236}">
                <a16:creationId xmlns:a16="http://schemas.microsoft.com/office/drawing/2014/main" id="{6D68F6DA-1B7C-424F-A1BD-7D747CCD68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177" y="928170"/>
            <a:ext cx="7117493" cy="40633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Başlık 1">
            <a:extLst>
              <a:ext uri="{FF2B5EF4-FFF2-40B4-BE49-F238E27FC236}">
                <a16:creationId xmlns:a16="http://schemas.microsoft.com/office/drawing/2014/main" id="{6BDDF998-5ADA-4060-BCE7-98E97721CE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177" y="74141"/>
            <a:ext cx="10539902" cy="752242"/>
          </a:xfrm>
        </p:spPr>
        <p:txBody>
          <a:bodyPr>
            <a:normAutofit/>
          </a:bodyPr>
          <a:lstStyle/>
          <a:p>
            <a:pPr algn="l"/>
            <a:r>
              <a:rPr lang="tr-TR" dirty="0">
                <a:solidFill>
                  <a:schemeClr val="tx2"/>
                </a:solidFill>
              </a:rPr>
              <a:t>Buying</a:t>
            </a:r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B9D7BECA-349B-4F9C-BC8E-2A72BCF082EF}"/>
              </a:ext>
            </a:extLst>
          </p:cNvPr>
          <p:cNvCxnSpPr>
            <a:cxnSpLocks/>
          </p:cNvCxnSpPr>
          <p:nvPr/>
        </p:nvCxnSpPr>
        <p:spPr>
          <a:xfrm>
            <a:off x="1622854" y="1136822"/>
            <a:ext cx="4034274" cy="301504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15364" name="Picture 4" descr="https://cdn.discordapp.com/attachments/886182272049508418/895804657438425138/unknown.png">
            <a:extLst>
              <a:ext uri="{FF2B5EF4-FFF2-40B4-BE49-F238E27FC236}">
                <a16:creationId xmlns:a16="http://schemas.microsoft.com/office/drawing/2014/main" id="{7E404378-6B43-4401-8C8A-9A2682838E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" r="581"/>
          <a:stretch/>
        </p:blipFill>
        <p:spPr bwMode="auto">
          <a:xfrm>
            <a:off x="5657128" y="3962400"/>
            <a:ext cx="6351373" cy="26391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4587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aşlık 1">
            <a:extLst>
              <a:ext uri="{FF2B5EF4-FFF2-40B4-BE49-F238E27FC236}">
                <a16:creationId xmlns:a16="http://schemas.microsoft.com/office/drawing/2014/main" id="{6BDDF998-5ADA-4060-BCE7-98E97721CE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177" y="74141"/>
            <a:ext cx="10539902" cy="752242"/>
          </a:xfrm>
        </p:spPr>
        <p:txBody>
          <a:bodyPr>
            <a:normAutofit/>
          </a:bodyPr>
          <a:lstStyle/>
          <a:p>
            <a:pPr algn="l"/>
            <a:r>
              <a:rPr lang="tr-TR" dirty="0">
                <a:solidFill>
                  <a:schemeClr val="tx2"/>
                </a:solidFill>
              </a:rPr>
              <a:t>Storage Products &amp; Last Activities</a:t>
            </a:r>
          </a:p>
        </p:txBody>
      </p:sp>
      <p:pic>
        <p:nvPicPr>
          <p:cNvPr id="16386" name="Picture 2" descr="https://cdn.discordapp.com/attachments/886182272049508418/895804757313224734/unknown.png">
            <a:extLst>
              <a:ext uri="{FF2B5EF4-FFF2-40B4-BE49-F238E27FC236}">
                <a16:creationId xmlns:a16="http://schemas.microsoft.com/office/drawing/2014/main" id="{2E7255E3-33FF-42DB-BDDC-1B01DC711B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361" y="1499285"/>
            <a:ext cx="8532308" cy="45338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38729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aşlık 1">
            <a:extLst>
              <a:ext uri="{FF2B5EF4-FFF2-40B4-BE49-F238E27FC236}">
                <a16:creationId xmlns:a16="http://schemas.microsoft.com/office/drawing/2014/main" id="{6BDDF998-5ADA-4060-BCE7-98E97721CE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177" y="74141"/>
            <a:ext cx="10539902" cy="752242"/>
          </a:xfrm>
        </p:spPr>
        <p:txBody>
          <a:bodyPr>
            <a:normAutofit/>
          </a:bodyPr>
          <a:lstStyle/>
          <a:p>
            <a:pPr algn="l"/>
            <a:r>
              <a:rPr lang="tr-TR" dirty="0">
                <a:solidFill>
                  <a:schemeClr val="tx2"/>
                </a:solidFill>
              </a:rPr>
              <a:t>Lab Result &amp; Add</a:t>
            </a:r>
          </a:p>
        </p:txBody>
      </p:sp>
      <p:pic>
        <p:nvPicPr>
          <p:cNvPr id="17410" name="Picture 2" descr="https://cdn.discordapp.com/attachments/886182272049508418/895805766806675496/unknown.png">
            <a:extLst>
              <a:ext uri="{FF2B5EF4-FFF2-40B4-BE49-F238E27FC236}">
                <a16:creationId xmlns:a16="http://schemas.microsoft.com/office/drawing/2014/main" id="{5F9EA26E-6B90-44DD-AA71-75477E02D8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841" y="1261533"/>
            <a:ext cx="7494604" cy="19526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2" name="Picture 4" descr="https://cdn.discordapp.com/attachments/886182272049508418/895805915851268116/unknown.png">
            <a:extLst>
              <a:ext uri="{FF2B5EF4-FFF2-40B4-BE49-F238E27FC236}">
                <a16:creationId xmlns:a16="http://schemas.microsoft.com/office/drawing/2014/main" id="{26D98AE3-C4BD-4502-B1DC-1F4197CC43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2068" y="2642098"/>
            <a:ext cx="4582756" cy="39938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Connector: Elbow 3">
            <a:extLst>
              <a:ext uri="{FF2B5EF4-FFF2-40B4-BE49-F238E27FC236}">
                <a16:creationId xmlns:a16="http://schemas.microsoft.com/office/drawing/2014/main" id="{1AE09902-64B0-4B94-9F48-35ED60751624}"/>
              </a:ext>
            </a:extLst>
          </p:cNvPr>
          <p:cNvCxnSpPr>
            <a:cxnSpLocks/>
          </p:cNvCxnSpPr>
          <p:nvPr/>
        </p:nvCxnSpPr>
        <p:spPr>
          <a:xfrm>
            <a:off x="1405467" y="1447800"/>
            <a:ext cx="5901266" cy="1456267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85893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aşlık 1">
            <a:extLst>
              <a:ext uri="{FF2B5EF4-FFF2-40B4-BE49-F238E27FC236}">
                <a16:creationId xmlns:a16="http://schemas.microsoft.com/office/drawing/2014/main" id="{6BDDF998-5ADA-4060-BCE7-98E97721CE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177" y="74141"/>
            <a:ext cx="10539902" cy="752242"/>
          </a:xfrm>
        </p:spPr>
        <p:txBody>
          <a:bodyPr>
            <a:normAutofit/>
          </a:bodyPr>
          <a:lstStyle/>
          <a:p>
            <a:pPr algn="l"/>
            <a:r>
              <a:rPr lang="tr-TR" dirty="0">
                <a:solidFill>
                  <a:schemeClr val="tx2"/>
                </a:solidFill>
              </a:rPr>
              <a:t>Database Design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24F6B17-E8FB-4845-B846-2152ED9DFF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7221" y="1115065"/>
            <a:ext cx="8719814" cy="54051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530192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C05F89E-429C-4EF0-B53B-FCDFFF9828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9127525" cy="6845644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3FD393B-25DF-460C-8CBC-A69D04AE24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7840" y="440587"/>
            <a:ext cx="9692640" cy="1325562"/>
          </a:xfrm>
        </p:spPr>
        <p:txBody>
          <a:bodyPr/>
          <a:lstStyle/>
          <a:p>
            <a:pPr algn="r"/>
            <a:r>
              <a:rPr lang="tr-TR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Veteriner Kliniği Yönetim Sistemi</a:t>
            </a:r>
            <a:endParaRPr lang="tr-TR" dirty="0"/>
          </a:p>
        </p:txBody>
      </p:sp>
      <p:sp>
        <p:nvSpPr>
          <p:cNvPr id="9" name="Alt Başlık 2">
            <a:extLst>
              <a:ext uri="{FF2B5EF4-FFF2-40B4-BE49-F238E27FC236}">
                <a16:creationId xmlns:a16="http://schemas.microsoft.com/office/drawing/2014/main" id="{FF410DC4-C2E4-4465-888D-DA46F4AAF83C}"/>
              </a:ext>
            </a:extLst>
          </p:cNvPr>
          <p:cNvSpPr txBox="1">
            <a:spLocks/>
          </p:cNvSpPr>
          <p:nvPr/>
        </p:nvSpPr>
        <p:spPr>
          <a:xfrm>
            <a:off x="-574423" y="5524844"/>
            <a:ext cx="11804903" cy="1320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tr-TR" sz="1000" dirty="0">
                <a:solidFill>
                  <a:schemeClr val="tx2"/>
                </a:solidFill>
              </a:rPr>
              <a:t>İletişim Bilgileri</a:t>
            </a:r>
          </a:p>
          <a:p>
            <a:pPr algn="r"/>
            <a:r>
              <a:rPr lang="tr-TR" sz="1000" dirty="0">
                <a:solidFill>
                  <a:schemeClr val="tx2"/>
                </a:solidFill>
              </a:rPr>
              <a:t>Alper YILMAZ</a:t>
            </a:r>
          </a:p>
          <a:p>
            <a:pPr algn="r"/>
            <a:r>
              <a:rPr lang="tr-TR" sz="1000" dirty="0">
                <a:solidFill>
                  <a:schemeClr val="tx2"/>
                </a:solidFill>
              </a:rPr>
              <a:t>aalperyilmaz@yandex.com</a:t>
            </a:r>
          </a:p>
          <a:p>
            <a:pPr algn="r"/>
            <a:r>
              <a:rPr lang="tr-TR" sz="1000" dirty="0">
                <a:solidFill>
                  <a:schemeClr val="tx2"/>
                </a:solidFill>
              </a:rPr>
              <a:t>Linkedin</a:t>
            </a:r>
            <a:r>
              <a:rPr lang="tr-TR" sz="1000">
                <a:solidFill>
                  <a:schemeClr val="tx2"/>
                </a:solidFill>
              </a:rPr>
              <a:t>: /</a:t>
            </a:r>
            <a:endParaRPr lang="tr-TR" dirty="0">
              <a:solidFill>
                <a:schemeClr val="bg1">
                  <a:lumMod val="65000"/>
                  <a:lumOff val="35000"/>
                </a:schemeClr>
              </a:solidFill>
            </a:endParaRPr>
          </a:p>
          <a:p>
            <a:pPr algn="r"/>
            <a:endParaRPr lang="tr-TR" dirty="0">
              <a:solidFill>
                <a:schemeClr val="bg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34918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3757650B-7F3A-47C7-AFB9-60E03075A8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141" y="-74379"/>
            <a:ext cx="10539902" cy="752242"/>
          </a:xfrm>
        </p:spPr>
        <p:txBody>
          <a:bodyPr>
            <a:normAutofit/>
          </a:bodyPr>
          <a:lstStyle/>
          <a:p>
            <a:pPr algn="l"/>
            <a:r>
              <a:rPr lang="tr-TR" dirty="0">
                <a:solidFill>
                  <a:schemeClr val="tx2"/>
                </a:solidFill>
              </a:rPr>
              <a:t>Login &amp; Register &amp; Password Change</a:t>
            </a:r>
          </a:p>
        </p:txBody>
      </p:sp>
      <p:pic>
        <p:nvPicPr>
          <p:cNvPr id="2050" name="Picture 2" descr="https://cdn.discordapp.com/attachments/886182272049508418/895797158308089917/unknown.png">
            <a:extLst>
              <a:ext uri="{FF2B5EF4-FFF2-40B4-BE49-F238E27FC236}">
                <a16:creationId xmlns:a16="http://schemas.microsoft.com/office/drawing/2014/main" id="{741F1207-BFE7-4535-8472-AB6570D86A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32" t="11692" b="6052"/>
          <a:stretch/>
        </p:blipFill>
        <p:spPr bwMode="auto">
          <a:xfrm>
            <a:off x="4308866" y="3115734"/>
            <a:ext cx="7739989" cy="35587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Resim 4">
            <a:extLst>
              <a:ext uri="{FF2B5EF4-FFF2-40B4-BE49-F238E27FC236}">
                <a16:creationId xmlns:a16="http://schemas.microsoft.com/office/drawing/2014/main" id="{F7F2A93B-37E3-4B92-AC12-2F45A31AE0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541" t="18043" r="30073" b="14869"/>
          <a:stretch/>
        </p:blipFill>
        <p:spPr>
          <a:xfrm>
            <a:off x="1154212" y="4201612"/>
            <a:ext cx="2413687" cy="21747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Resim 4">
            <a:extLst>
              <a:ext uri="{FF2B5EF4-FFF2-40B4-BE49-F238E27FC236}">
                <a16:creationId xmlns:a16="http://schemas.microsoft.com/office/drawing/2014/main" id="{5FC6B6C7-A080-4C72-82C2-85E89576F7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013254"/>
            <a:ext cx="5520267" cy="2590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8B63407-F1E6-4EE4-9CBA-3DF4F8794195}"/>
              </a:ext>
            </a:extLst>
          </p:cNvPr>
          <p:cNvCxnSpPr>
            <a:cxnSpLocks/>
          </p:cNvCxnSpPr>
          <p:nvPr/>
        </p:nvCxnSpPr>
        <p:spPr>
          <a:xfrm>
            <a:off x="2361055" y="2692400"/>
            <a:ext cx="0" cy="178646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47FF1069-16EF-4341-9E42-97FB1281E26A}"/>
              </a:ext>
            </a:extLst>
          </p:cNvPr>
          <p:cNvCxnSpPr>
            <a:cxnSpLocks/>
          </p:cNvCxnSpPr>
          <p:nvPr/>
        </p:nvCxnSpPr>
        <p:spPr>
          <a:xfrm>
            <a:off x="3567899" y="1964267"/>
            <a:ext cx="3527168" cy="1639487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72018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708C59E3-3ECE-4C75-8A82-949A76D2FA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46"/>
          <a:stretch/>
        </p:blipFill>
        <p:spPr>
          <a:xfrm>
            <a:off x="2081426" y="1525828"/>
            <a:ext cx="9872767" cy="46230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Başlık 1">
            <a:extLst>
              <a:ext uri="{FF2B5EF4-FFF2-40B4-BE49-F238E27FC236}">
                <a16:creationId xmlns:a16="http://schemas.microsoft.com/office/drawing/2014/main" id="{0F0E547A-22E8-470E-BC8C-834DC2300F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799" y="205021"/>
            <a:ext cx="10539902" cy="752242"/>
          </a:xfrm>
        </p:spPr>
        <p:txBody>
          <a:bodyPr>
            <a:normAutofit/>
          </a:bodyPr>
          <a:lstStyle/>
          <a:p>
            <a:pPr algn="l"/>
            <a:r>
              <a:rPr lang="tr-TR" dirty="0">
                <a:solidFill>
                  <a:schemeClr val="tx2"/>
                </a:solidFill>
              </a:rPr>
              <a:t>Dashboard</a:t>
            </a:r>
          </a:p>
        </p:txBody>
      </p:sp>
      <p:pic>
        <p:nvPicPr>
          <p:cNvPr id="5" name="Resim 2">
            <a:extLst>
              <a:ext uri="{FF2B5EF4-FFF2-40B4-BE49-F238E27FC236}">
                <a16:creationId xmlns:a16="http://schemas.microsoft.com/office/drawing/2014/main" id="{7C7ACA7B-EFF9-41EE-BF97-7677528DE4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928"/>
          <a:stretch/>
        </p:blipFill>
        <p:spPr>
          <a:xfrm>
            <a:off x="82492" y="1790241"/>
            <a:ext cx="1133844" cy="40942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Left Brace 6">
            <a:extLst>
              <a:ext uri="{FF2B5EF4-FFF2-40B4-BE49-F238E27FC236}">
                <a16:creationId xmlns:a16="http://schemas.microsoft.com/office/drawing/2014/main" id="{81D5930E-D5CF-42E4-8EFE-D9FB99109345}"/>
              </a:ext>
            </a:extLst>
          </p:cNvPr>
          <p:cNvSpPr/>
          <p:nvPr/>
        </p:nvSpPr>
        <p:spPr>
          <a:xfrm>
            <a:off x="1315248" y="1688757"/>
            <a:ext cx="667265" cy="4195689"/>
          </a:xfrm>
          <a:prstGeom prst="leftBrac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3162611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41992C2F-9782-499A-A7DE-8BF1AC74A3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10"/>
          <a:stretch/>
        </p:blipFill>
        <p:spPr>
          <a:xfrm>
            <a:off x="181232" y="778324"/>
            <a:ext cx="5950176" cy="28177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Başlık 1">
            <a:extLst>
              <a:ext uri="{FF2B5EF4-FFF2-40B4-BE49-F238E27FC236}">
                <a16:creationId xmlns:a16="http://schemas.microsoft.com/office/drawing/2014/main" id="{3B485462-E8FB-432D-BEA3-403171EDC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232" y="0"/>
            <a:ext cx="10539902" cy="752242"/>
          </a:xfrm>
        </p:spPr>
        <p:txBody>
          <a:bodyPr>
            <a:normAutofit/>
          </a:bodyPr>
          <a:lstStyle/>
          <a:p>
            <a:pPr algn="l"/>
            <a:r>
              <a:rPr lang="tr-TR" dirty="0">
                <a:solidFill>
                  <a:schemeClr val="tx2"/>
                </a:solidFill>
              </a:rPr>
              <a:t>Customer – List – Add</a:t>
            </a:r>
          </a:p>
        </p:txBody>
      </p:sp>
      <p:pic>
        <p:nvPicPr>
          <p:cNvPr id="5" name="Resim 2">
            <a:extLst>
              <a:ext uri="{FF2B5EF4-FFF2-40B4-BE49-F238E27FC236}">
                <a16:creationId xmlns:a16="http://schemas.microsoft.com/office/drawing/2014/main" id="{0CF511C9-7833-46FF-B579-D0CCEDCA21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1112" y="3286898"/>
            <a:ext cx="7209656" cy="34264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1BA3347D-16EA-4053-B858-8420D7E518E6}"/>
              </a:ext>
            </a:extLst>
          </p:cNvPr>
          <p:cNvCxnSpPr>
            <a:cxnSpLocks/>
          </p:cNvCxnSpPr>
          <p:nvPr/>
        </p:nvCxnSpPr>
        <p:spPr>
          <a:xfrm>
            <a:off x="1095632" y="2907957"/>
            <a:ext cx="4728519" cy="1095632"/>
          </a:xfrm>
          <a:prstGeom prst="bentConnector3">
            <a:avLst>
              <a:gd name="adj1" fmla="val 74042"/>
            </a:avLst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73292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aşlık 1">
            <a:extLst>
              <a:ext uri="{FF2B5EF4-FFF2-40B4-BE49-F238E27FC236}">
                <a16:creationId xmlns:a16="http://schemas.microsoft.com/office/drawing/2014/main" id="{3B485462-E8FB-432D-BEA3-403171EDC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178" y="197708"/>
            <a:ext cx="10539902" cy="752242"/>
          </a:xfrm>
        </p:spPr>
        <p:txBody>
          <a:bodyPr>
            <a:normAutofit/>
          </a:bodyPr>
          <a:lstStyle/>
          <a:p>
            <a:pPr algn="l"/>
            <a:r>
              <a:rPr lang="tr-TR" dirty="0">
                <a:solidFill>
                  <a:schemeClr val="tx2"/>
                </a:solidFill>
              </a:rPr>
              <a:t>Customer Profile</a:t>
            </a:r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1BA3347D-16EA-4053-B858-8420D7E518E6}"/>
              </a:ext>
            </a:extLst>
          </p:cNvPr>
          <p:cNvCxnSpPr>
            <a:cxnSpLocks/>
          </p:cNvCxnSpPr>
          <p:nvPr/>
        </p:nvCxnSpPr>
        <p:spPr>
          <a:xfrm>
            <a:off x="1095632" y="2907957"/>
            <a:ext cx="4728519" cy="1095632"/>
          </a:xfrm>
          <a:prstGeom prst="bentConnector3">
            <a:avLst>
              <a:gd name="adj1" fmla="val 74042"/>
            </a:avLst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7" name="Resim 4">
            <a:extLst>
              <a:ext uri="{FF2B5EF4-FFF2-40B4-BE49-F238E27FC236}">
                <a16:creationId xmlns:a16="http://schemas.microsoft.com/office/drawing/2014/main" id="{0AF9A6FB-D8DC-4D78-81DD-4BD77B5A0B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5501" y="1532086"/>
            <a:ext cx="8594725" cy="42033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944243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aşlık 1">
            <a:extLst>
              <a:ext uri="{FF2B5EF4-FFF2-40B4-BE49-F238E27FC236}">
                <a16:creationId xmlns:a16="http://schemas.microsoft.com/office/drawing/2014/main" id="{3B485462-E8FB-432D-BEA3-403171EDC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232" y="0"/>
            <a:ext cx="10539902" cy="752242"/>
          </a:xfrm>
        </p:spPr>
        <p:txBody>
          <a:bodyPr>
            <a:normAutofit/>
          </a:bodyPr>
          <a:lstStyle/>
          <a:p>
            <a:pPr algn="l"/>
            <a:r>
              <a:rPr lang="tr-TR" dirty="0">
                <a:solidFill>
                  <a:schemeClr val="tx2"/>
                </a:solidFill>
              </a:rPr>
              <a:t>Pet Profile – Pet Add</a:t>
            </a:r>
          </a:p>
        </p:txBody>
      </p:sp>
      <p:pic>
        <p:nvPicPr>
          <p:cNvPr id="7" name="Resim 4">
            <a:extLst>
              <a:ext uri="{FF2B5EF4-FFF2-40B4-BE49-F238E27FC236}">
                <a16:creationId xmlns:a16="http://schemas.microsoft.com/office/drawing/2014/main" id="{387304B7-1966-405F-A040-BA99503D39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514" y="1017711"/>
            <a:ext cx="5062335" cy="19396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Resim 2">
            <a:extLst>
              <a:ext uri="{FF2B5EF4-FFF2-40B4-BE49-F238E27FC236}">
                <a16:creationId xmlns:a16="http://schemas.microsoft.com/office/drawing/2014/main" id="{95AE85E3-FC3E-464E-9EA6-E2DCDEFC06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8520" y="2886070"/>
            <a:ext cx="7315199" cy="3472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51AEB54D-C211-4B56-9A9B-84E7FD165829}"/>
              </a:ext>
            </a:extLst>
          </p:cNvPr>
          <p:cNvCxnSpPr>
            <a:cxnSpLocks/>
          </p:cNvCxnSpPr>
          <p:nvPr/>
        </p:nvCxnSpPr>
        <p:spPr>
          <a:xfrm>
            <a:off x="790832" y="1655805"/>
            <a:ext cx="4950941" cy="2306595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1711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Resim 6">
            <a:extLst>
              <a:ext uri="{FF2B5EF4-FFF2-40B4-BE49-F238E27FC236}">
                <a16:creationId xmlns:a16="http://schemas.microsoft.com/office/drawing/2014/main" id="{9582C289-1392-4595-ABD3-AAE0EA8C9C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9" r="674"/>
          <a:stretch/>
        </p:blipFill>
        <p:spPr>
          <a:xfrm>
            <a:off x="6952735" y="2103782"/>
            <a:ext cx="4143634" cy="4258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Resim 4">
            <a:extLst>
              <a:ext uri="{FF2B5EF4-FFF2-40B4-BE49-F238E27FC236}">
                <a16:creationId xmlns:a16="http://schemas.microsoft.com/office/drawing/2014/main" id="{AEBB2E2F-8453-4202-8477-4476A059F9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302" y="966916"/>
            <a:ext cx="6096000" cy="2857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Başlık 1">
            <a:extLst>
              <a:ext uri="{FF2B5EF4-FFF2-40B4-BE49-F238E27FC236}">
                <a16:creationId xmlns:a16="http://schemas.microsoft.com/office/drawing/2014/main" id="{3B485462-E8FB-432D-BEA3-403171EDC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232" y="0"/>
            <a:ext cx="10539902" cy="752242"/>
          </a:xfrm>
        </p:spPr>
        <p:txBody>
          <a:bodyPr>
            <a:normAutofit/>
          </a:bodyPr>
          <a:lstStyle/>
          <a:p>
            <a:pPr algn="l"/>
            <a:r>
              <a:rPr lang="tr-TR" dirty="0">
                <a:solidFill>
                  <a:schemeClr val="tx2"/>
                </a:solidFill>
              </a:rPr>
              <a:t>Suppliers Add &amp; List</a:t>
            </a:r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51AEB54D-C211-4B56-9A9B-84E7FD165829}"/>
              </a:ext>
            </a:extLst>
          </p:cNvPr>
          <p:cNvCxnSpPr>
            <a:cxnSpLocks/>
          </p:cNvCxnSpPr>
          <p:nvPr/>
        </p:nvCxnSpPr>
        <p:spPr>
          <a:xfrm>
            <a:off x="2183027" y="1342768"/>
            <a:ext cx="4835611" cy="988540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47913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https://cdn.discordapp.com/attachments/886182272049508418/895802143250976830/unknown.png">
            <a:extLst>
              <a:ext uri="{FF2B5EF4-FFF2-40B4-BE49-F238E27FC236}">
                <a16:creationId xmlns:a16="http://schemas.microsoft.com/office/drawing/2014/main" id="{B9B7D993-D15F-4531-A582-26B64181F6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3377" y="4069538"/>
            <a:ext cx="5514395" cy="25654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https://cdn.discordapp.com/attachments/886182272049508418/895802005321297920/unknown.png">
            <a:extLst>
              <a:ext uri="{FF2B5EF4-FFF2-40B4-BE49-F238E27FC236}">
                <a16:creationId xmlns:a16="http://schemas.microsoft.com/office/drawing/2014/main" id="{458DA883-002E-4E5B-A161-BF7FA3AB98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232" y="1096405"/>
            <a:ext cx="8152164" cy="28659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Başlık 1">
            <a:extLst>
              <a:ext uri="{FF2B5EF4-FFF2-40B4-BE49-F238E27FC236}">
                <a16:creationId xmlns:a16="http://schemas.microsoft.com/office/drawing/2014/main" id="{3B485462-E8FB-432D-BEA3-403171EDC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232" y="0"/>
            <a:ext cx="10539902" cy="752242"/>
          </a:xfrm>
        </p:spPr>
        <p:txBody>
          <a:bodyPr>
            <a:normAutofit/>
          </a:bodyPr>
          <a:lstStyle/>
          <a:p>
            <a:pPr algn="l"/>
            <a:r>
              <a:rPr lang="tr-TR" dirty="0">
                <a:solidFill>
                  <a:schemeClr val="tx2"/>
                </a:solidFill>
              </a:rPr>
              <a:t>Supplier Profile</a:t>
            </a:r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51AEB54D-C211-4B56-9A9B-84E7FD165829}"/>
              </a:ext>
            </a:extLst>
          </p:cNvPr>
          <p:cNvCxnSpPr>
            <a:cxnSpLocks/>
          </p:cNvCxnSpPr>
          <p:nvPr/>
        </p:nvCxnSpPr>
        <p:spPr>
          <a:xfrm>
            <a:off x="3521134" y="2486286"/>
            <a:ext cx="4008250" cy="1820277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97304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Resim 8">
            <a:extLst>
              <a:ext uri="{FF2B5EF4-FFF2-40B4-BE49-F238E27FC236}">
                <a16:creationId xmlns:a16="http://schemas.microsoft.com/office/drawing/2014/main" id="{C7B6A209-D6F5-4196-82A0-2C2725600A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550" y="1465304"/>
            <a:ext cx="10742141" cy="50353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Başlık 1">
            <a:extLst>
              <a:ext uri="{FF2B5EF4-FFF2-40B4-BE49-F238E27FC236}">
                <a16:creationId xmlns:a16="http://schemas.microsoft.com/office/drawing/2014/main" id="{C58B8324-52E3-4A1B-A206-161B4F9D3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550" y="280087"/>
            <a:ext cx="10539902" cy="752242"/>
          </a:xfrm>
        </p:spPr>
        <p:txBody>
          <a:bodyPr>
            <a:normAutofit/>
          </a:bodyPr>
          <a:lstStyle/>
          <a:p>
            <a:pPr algn="l"/>
            <a:r>
              <a:rPr lang="tr-TR" dirty="0">
                <a:solidFill>
                  <a:schemeClr val="tx2"/>
                </a:solidFill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1516863828"/>
      </p:ext>
    </p:extLst>
  </p:cSld>
  <p:clrMapOvr>
    <a:masterClrMapping/>
  </p:clrMapOvr>
</p:sld>
</file>

<file path=ppt/theme/theme1.xml><?xml version="1.0" encoding="utf-8"?>
<a:theme xmlns:a="http://schemas.openxmlformats.org/drawingml/2006/main" name="View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View</Template>
  <TotalTime>502</TotalTime>
  <Words>91</Words>
  <Application>Microsoft Office PowerPoint</Application>
  <PresentationFormat>Geniş ekran</PresentationFormat>
  <Paragraphs>27</Paragraphs>
  <Slides>19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3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19</vt:i4>
      </vt:variant>
    </vt:vector>
  </HeadingPairs>
  <TitlesOfParts>
    <vt:vector size="23" baseType="lpstr">
      <vt:lpstr>Arial</vt:lpstr>
      <vt:lpstr>Century Schoolbook</vt:lpstr>
      <vt:lpstr>Wingdings 2</vt:lpstr>
      <vt:lpstr>View</vt:lpstr>
      <vt:lpstr>Veteriner Kliniği Yönetim Sistemi</vt:lpstr>
      <vt:lpstr>Login &amp; Register &amp; Password Change</vt:lpstr>
      <vt:lpstr>Dashboard</vt:lpstr>
      <vt:lpstr>Customer – List – Add</vt:lpstr>
      <vt:lpstr>Customer Profile</vt:lpstr>
      <vt:lpstr>Pet Profile – Pet Add</vt:lpstr>
      <vt:lpstr>Suppliers Add &amp; List</vt:lpstr>
      <vt:lpstr>Supplier Profile</vt:lpstr>
      <vt:lpstr>Agenda</vt:lpstr>
      <vt:lpstr>Money Case – Add &amp; Remove</vt:lpstr>
      <vt:lpstr>Product &amp; Vaccine List &amp; Add</vt:lpstr>
      <vt:lpstr>Product &amp; Vaccine Profile – Stock Add</vt:lpstr>
      <vt:lpstr>Callendar</vt:lpstr>
      <vt:lpstr>Sale</vt:lpstr>
      <vt:lpstr>Buying</vt:lpstr>
      <vt:lpstr>Storage Products &amp; Last Activities</vt:lpstr>
      <vt:lpstr>Lab Result &amp; Add</vt:lpstr>
      <vt:lpstr>Database Design</vt:lpstr>
      <vt:lpstr>Veteriner Kliniği Yönetim Sistemi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VETERİNER HEKİM YÖNETİM SİSTEMİ</dc:title>
  <dc:creator>Bilgisayar</dc:creator>
  <cp:lastModifiedBy>alper yılmaz</cp:lastModifiedBy>
  <cp:revision>19</cp:revision>
  <dcterms:created xsi:type="dcterms:W3CDTF">2021-09-23T22:08:49Z</dcterms:created>
  <dcterms:modified xsi:type="dcterms:W3CDTF">2021-10-07T23:02:56Z</dcterms:modified>
</cp:coreProperties>
</file>